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eb050a5dbf26f1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eb050a5dbf26f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eb050a5dbf26f1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eb050a5dbf26f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eb050a5dbf26f1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eb050a5dbf26f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eb050a5dbf26f1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eb050a5dbf26f1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98cb97f9b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98cb97f9b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eb050a5dbf26f1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eb050a5dbf26f1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96dbc094f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96dbc094f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98ee0068e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98ee0068e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98ee0068e3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98ee0068e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eb050a5dbf26f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eb050a5dbf26f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eb050a5dbf26f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eb050a5dbf26f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eb050a5dbf26f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eb050a5dbf26f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eb050a5dbf26f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eb050a5dbf26f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eb050a5dbf26f1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eb050a5dbf26f1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5" Type="http://schemas.openxmlformats.org/officeDocument/2006/relationships/image" Target="../media/image18.png"/><Relationship Id="rId6" Type="http://schemas.openxmlformats.org/officeDocument/2006/relationships/image" Target="../media/image14.png"/><Relationship Id="rId7" Type="http://schemas.openxmlformats.org/officeDocument/2006/relationships/image" Target="../media/image20.png"/><Relationship Id="rId8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93299" r="1213" t="86992"/>
          <a:stretch/>
        </p:blipFill>
        <p:spPr>
          <a:xfrm rot="-5400000">
            <a:off x="2000264" y="-2000261"/>
            <a:ext cx="5143473" cy="9144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b="70396" l="4733" r="76465" t="3204"/>
          <a:stretch/>
        </p:blipFill>
        <p:spPr>
          <a:xfrm>
            <a:off x="1116125" y="101250"/>
            <a:ext cx="1433549" cy="150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5">
            <a:alphaModFix/>
          </a:blip>
          <a:srcRect b="35732" l="4005" r="77002" t="34913"/>
          <a:stretch/>
        </p:blipFill>
        <p:spPr>
          <a:xfrm>
            <a:off x="518175" y="1919225"/>
            <a:ext cx="1344148" cy="150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6">
            <a:alphaModFix/>
          </a:blip>
          <a:srcRect b="0" l="7830" r="71266" t="70646"/>
          <a:stretch/>
        </p:blipFill>
        <p:spPr>
          <a:xfrm>
            <a:off x="1116125" y="3497850"/>
            <a:ext cx="1433549" cy="150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7">
            <a:alphaModFix/>
          </a:blip>
          <a:srcRect b="69601" l="75534" r="3561" t="6130"/>
          <a:stretch/>
        </p:blipFill>
        <p:spPr>
          <a:xfrm>
            <a:off x="6594325" y="128548"/>
            <a:ext cx="1671293" cy="145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7">
            <a:alphaModFix/>
          </a:blip>
          <a:srcRect b="32869" l="77896" r="1199" t="34329"/>
          <a:stretch/>
        </p:blipFill>
        <p:spPr>
          <a:xfrm>
            <a:off x="7434075" y="1830575"/>
            <a:ext cx="1433549" cy="1687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 rotWithShape="1">
          <a:blip r:embed="rId7">
            <a:alphaModFix/>
          </a:blip>
          <a:srcRect b="0" l="72912" r="4762" t="67199"/>
          <a:stretch/>
        </p:blipFill>
        <p:spPr>
          <a:xfrm>
            <a:off x="6664438" y="3409200"/>
            <a:ext cx="1531077" cy="1687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7">
            <a:alphaModFix/>
          </a:blip>
          <a:srcRect b="87826" l="27642" r="28010" t="1067"/>
          <a:stretch/>
        </p:blipFill>
        <p:spPr>
          <a:xfrm>
            <a:off x="3051313" y="152400"/>
            <a:ext cx="3041372" cy="57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 rotWithShape="1">
          <a:blip r:embed="rId7">
            <a:alphaModFix/>
          </a:blip>
          <a:srcRect b="2400" l="34068" r="31161" t="86493"/>
          <a:stretch/>
        </p:blipFill>
        <p:spPr>
          <a:xfrm>
            <a:off x="3455938" y="4572250"/>
            <a:ext cx="2384525" cy="57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 rotWithShape="1">
          <a:blip r:embed="rId8">
            <a:alphaModFix/>
          </a:blip>
          <a:srcRect b="14399" l="20508" r="21671" t="11106"/>
          <a:stretch/>
        </p:blipFill>
        <p:spPr>
          <a:xfrm>
            <a:off x="2589288" y="682112"/>
            <a:ext cx="3965426" cy="3831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